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20E4F9-4136-45C3-9634-A4AC34D489F4}" v="26" dt="2023-10-09T08:36:00.2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1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26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e Visser" userId="54cd7a28-b7a3-4d88-b719-77001579ed09" providerId="ADAL" clId="{8F20E4F9-4136-45C3-9634-A4AC34D489F4}"/>
    <pc:docChg chg="custSel modSld">
      <pc:chgData name="Simone Visser" userId="54cd7a28-b7a3-4d88-b719-77001579ed09" providerId="ADAL" clId="{8F20E4F9-4136-45C3-9634-A4AC34D489F4}" dt="2023-10-09T08:36:04.266" v="80" actId="34135"/>
      <pc:docMkLst>
        <pc:docMk/>
      </pc:docMkLst>
      <pc:sldChg chg="addSp delSp modSp mod">
        <pc:chgData name="Simone Visser" userId="54cd7a28-b7a3-4d88-b719-77001579ed09" providerId="ADAL" clId="{8F20E4F9-4136-45C3-9634-A4AC34D489F4}" dt="2023-10-09T08:29:26.005" v="2" actId="34135"/>
        <pc:sldMkLst>
          <pc:docMk/>
          <pc:sldMk cId="85068192" sldId="260"/>
        </pc:sldMkLst>
        <pc:spChg chg="del">
          <ac:chgData name="Simone Visser" userId="54cd7a28-b7a3-4d88-b719-77001579ed09" providerId="ADAL" clId="{8F20E4F9-4136-45C3-9634-A4AC34D489F4}" dt="2023-10-09T08:29:19.849" v="1" actId="26606"/>
          <ac:spMkLst>
            <pc:docMk/>
            <pc:sldMk cId="85068192" sldId="260"/>
            <ac:spMk id="8" creationId="{42A4FC2C-047E-45A5-965D-8E1E3BF09BC6}"/>
          </ac:spMkLst>
        </pc:spChg>
        <pc:spChg chg="add">
          <ac:chgData name="Simone Visser" userId="54cd7a28-b7a3-4d88-b719-77001579ed09" providerId="ADAL" clId="{8F20E4F9-4136-45C3-9634-A4AC34D489F4}" dt="2023-10-09T08:29:19.849" v="1" actId="26606"/>
          <ac:spMkLst>
            <pc:docMk/>
            <pc:sldMk cId="85068192" sldId="260"/>
            <ac:spMk id="13" creationId="{42A4FC2C-047E-45A5-965D-8E1E3BF09BC6}"/>
          </ac:spMkLst>
        </pc:spChg>
        <pc:picChg chg="add mod">
          <ac:chgData name="Simone Visser" userId="54cd7a28-b7a3-4d88-b719-77001579ed09" providerId="ADAL" clId="{8F20E4F9-4136-45C3-9634-A4AC34D489F4}" dt="2023-10-09T08:29:26.005" v="2" actId="34135"/>
          <ac:picMkLst>
            <pc:docMk/>
            <pc:sldMk cId="85068192" sldId="260"/>
            <ac:picMk id="3" creationId="{AB9504CA-AD2A-2C9E-4DF3-39344AF30404}"/>
          </ac:picMkLst>
        </pc:picChg>
      </pc:sldChg>
      <pc:sldChg chg="addSp delSp modSp mod">
        <pc:chgData name="Simone Visser" userId="54cd7a28-b7a3-4d88-b719-77001579ed09" providerId="ADAL" clId="{8F20E4F9-4136-45C3-9634-A4AC34D489F4}" dt="2023-10-09T08:29:35.453" v="5" actId="34135"/>
        <pc:sldMkLst>
          <pc:docMk/>
          <pc:sldMk cId="1539906753" sldId="261"/>
        </pc:sldMkLst>
        <pc:spChg chg="del">
          <ac:chgData name="Simone Visser" userId="54cd7a28-b7a3-4d88-b719-77001579ed09" providerId="ADAL" clId="{8F20E4F9-4136-45C3-9634-A4AC34D489F4}" dt="2023-10-09T08:29:31.683" v="4" actId="26606"/>
          <ac:spMkLst>
            <pc:docMk/>
            <pc:sldMk cId="1539906753" sldId="261"/>
            <ac:spMk id="8" creationId="{42A4FC2C-047E-45A5-965D-8E1E3BF09BC6}"/>
          </ac:spMkLst>
        </pc:spChg>
        <pc:spChg chg="add">
          <ac:chgData name="Simone Visser" userId="54cd7a28-b7a3-4d88-b719-77001579ed09" providerId="ADAL" clId="{8F20E4F9-4136-45C3-9634-A4AC34D489F4}" dt="2023-10-09T08:29:31.683" v="4" actId="26606"/>
          <ac:spMkLst>
            <pc:docMk/>
            <pc:sldMk cId="1539906753" sldId="261"/>
            <ac:spMk id="13" creationId="{42A4FC2C-047E-45A5-965D-8E1E3BF09BC6}"/>
          </ac:spMkLst>
        </pc:spChg>
        <pc:picChg chg="add mod">
          <ac:chgData name="Simone Visser" userId="54cd7a28-b7a3-4d88-b719-77001579ed09" providerId="ADAL" clId="{8F20E4F9-4136-45C3-9634-A4AC34D489F4}" dt="2023-10-09T08:29:35.453" v="5" actId="34135"/>
          <ac:picMkLst>
            <pc:docMk/>
            <pc:sldMk cId="1539906753" sldId="261"/>
            <ac:picMk id="3" creationId="{34649527-E651-57D3-25EC-B64FDEB74296}"/>
          </ac:picMkLst>
        </pc:picChg>
      </pc:sldChg>
      <pc:sldChg chg="addSp delSp modSp mod">
        <pc:chgData name="Simone Visser" userId="54cd7a28-b7a3-4d88-b719-77001579ed09" providerId="ADAL" clId="{8F20E4F9-4136-45C3-9634-A4AC34D489F4}" dt="2023-10-09T08:29:49.382" v="8" actId="34135"/>
        <pc:sldMkLst>
          <pc:docMk/>
          <pc:sldMk cId="349642489" sldId="262"/>
        </pc:sldMkLst>
        <pc:spChg chg="del">
          <ac:chgData name="Simone Visser" userId="54cd7a28-b7a3-4d88-b719-77001579ed09" providerId="ADAL" clId="{8F20E4F9-4136-45C3-9634-A4AC34D489F4}" dt="2023-10-09T08:29:41.966" v="7" actId="26606"/>
          <ac:spMkLst>
            <pc:docMk/>
            <pc:sldMk cId="349642489" sldId="262"/>
            <ac:spMk id="8" creationId="{42A4FC2C-047E-45A5-965D-8E1E3BF09BC6}"/>
          </ac:spMkLst>
        </pc:spChg>
        <pc:spChg chg="add">
          <ac:chgData name="Simone Visser" userId="54cd7a28-b7a3-4d88-b719-77001579ed09" providerId="ADAL" clId="{8F20E4F9-4136-45C3-9634-A4AC34D489F4}" dt="2023-10-09T08:29:41.966" v="7" actId="26606"/>
          <ac:spMkLst>
            <pc:docMk/>
            <pc:sldMk cId="349642489" sldId="262"/>
            <ac:spMk id="13" creationId="{42A4FC2C-047E-45A5-965D-8E1E3BF09BC6}"/>
          </ac:spMkLst>
        </pc:spChg>
        <pc:picChg chg="add mod">
          <ac:chgData name="Simone Visser" userId="54cd7a28-b7a3-4d88-b719-77001579ed09" providerId="ADAL" clId="{8F20E4F9-4136-45C3-9634-A4AC34D489F4}" dt="2023-10-09T08:29:49.382" v="8" actId="34135"/>
          <ac:picMkLst>
            <pc:docMk/>
            <pc:sldMk cId="349642489" sldId="262"/>
            <ac:picMk id="3" creationId="{5D964742-3C2B-4959-CA2B-B5AAC3A821EA}"/>
          </ac:picMkLst>
        </pc:picChg>
      </pc:sldChg>
      <pc:sldChg chg="addSp delSp modSp mod">
        <pc:chgData name="Simone Visser" userId="54cd7a28-b7a3-4d88-b719-77001579ed09" providerId="ADAL" clId="{8F20E4F9-4136-45C3-9634-A4AC34D489F4}" dt="2023-10-09T08:30:04.016" v="11" actId="34135"/>
        <pc:sldMkLst>
          <pc:docMk/>
          <pc:sldMk cId="3812856661" sldId="263"/>
        </pc:sldMkLst>
        <pc:spChg chg="del">
          <ac:chgData name="Simone Visser" userId="54cd7a28-b7a3-4d88-b719-77001579ed09" providerId="ADAL" clId="{8F20E4F9-4136-45C3-9634-A4AC34D489F4}" dt="2023-10-09T08:29:56.782" v="10" actId="26606"/>
          <ac:spMkLst>
            <pc:docMk/>
            <pc:sldMk cId="3812856661" sldId="263"/>
            <ac:spMk id="8" creationId="{42A4FC2C-047E-45A5-965D-8E1E3BF09BC6}"/>
          </ac:spMkLst>
        </pc:spChg>
        <pc:spChg chg="add">
          <ac:chgData name="Simone Visser" userId="54cd7a28-b7a3-4d88-b719-77001579ed09" providerId="ADAL" clId="{8F20E4F9-4136-45C3-9634-A4AC34D489F4}" dt="2023-10-09T08:29:56.782" v="10" actId="26606"/>
          <ac:spMkLst>
            <pc:docMk/>
            <pc:sldMk cId="3812856661" sldId="263"/>
            <ac:spMk id="15" creationId="{42A4FC2C-047E-45A5-965D-8E1E3BF09BC6}"/>
          </ac:spMkLst>
        </pc:spChg>
        <pc:picChg chg="add mod ord">
          <ac:chgData name="Simone Visser" userId="54cd7a28-b7a3-4d88-b719-77001579ed09" providerId="ADAL" clId="{8F20E4F9-4136-45C3-9634-A4AC34D489F4}" dt="2023-10-09T08:30:04.016" v="11" actId="34135"/>
          <ac:picMkLst>
            <pc:docMk/>
            <pc:sldMk cId="3812856661" sldId="263"/>
            <ac:picMk id="3" creationId="{75EB341B-6351-4008-27FB-CA5857D9EA3B}"/>
          </ac:picMkLst>
        </pc:picChg>
      </pc:sldChg>
      <pc:sldChg chg="addSp delSp modSp mod">
        <pc:chgData name="Simone Visser" userId="54cd7a28-b7a3-4d88-b719-77001579ed09" providerId="ADAL" clId="{8F20E4F9-4136-45C3-9634-A4AC34D489F4}" dt="2023-10-09T08:30:17.915" v="14" actId="34135"/>
        <pc:sldMkLst>
          <pc:docMk/>
          <pc:sldMk cId="769992575" sldId="264"/>
        </pc:sldMkLst>
        <pc:spChg chg="del">
          <ac:chgData name="Simone Visser" userId="54cd7a28-b7a3-4d88-b719-77001579ed09" providerId="ADAL" clId="{8F20E4F9-4136-45C3-9634-A4AC34D489F4}" dt="2023-10-09T08:30:13.649" v="13" actId="26606"/>
          <ac:spMkLst>
            <pc:docMk/>
            <pc:sldMk cId="769992575" sldId="264"/>
            <ac:spMk id="10" creationId="{42A4FC2C-047E-45A5-965D-8E1E3BF09BC6}"/>
          </ac:spMkLst>
        </pc:spChg>
        <pc:spChg chg="add">
          <ac:chgData name="Simone Visser" userId="54cd7a28-b7a3-4d88-b719-77001579ed09" providerId="ADAL" clId="{8F20E4F9-4136-45C3-9634-A4AC34D489F4}" dt="2023-10-09T08:30:13.649" v="13" actId="26606"/>
          <ac:spMkLst>
            <pc:docMk/>
            <pc:sldMk cId="769992575" sldId="264"/>
            <ac:spMk id="15" creationId="{42A4FC2C-047E-45A5-965D-8E1E3BF09BC6}"/>
          </ac:spMkLst>
        </pc:spChg>
        <pc:picChg chg="add mod">
          <ac:chgData name="Simone Visser" userId="54cd7a28-b7a3-4d88-b719-77001579ed09" providerId="ADAL" clId="{8F20E4F9-4136-45C3-9634-A4AC34D489F4}" dt="2023-10-09T08:30:17.915" v="14" actId="34135"/>
          <ac:picMkLst>
            <pc:docMk/>
            <pc:sldMk cId="769992575" sldId="264"/>
            <ac:picMk id="3" creationId="{3FA4FFCC-3875-ADAB-6174-938B6FB68A83}"/>
          </ac:picMkLst>
        </pc:picChg>
      </pc:sldChg>
      <pc:sldChg chg="addSp delSp modSp mod">
        <pc:chgData name="Simone Visser" userId="54cd7a28-b7a3-4d88-b719-77001579ed09" providerId="ADAL" clId="{8F20E4F9-4136-45C3-9634-A4AC34D489F4}" dt="2023-10-09T08:32:01.247" v="17" actId="34135"/>
        <pc:sldMkLst>
          <pc:docMk/>
          <pc:sldMk cId="884260524" sldId="265"/>
        </pc:sldMkLst>
        <pc:spChg chg="del">
          <ac:chgData name="Simone Visser" userId="54cd7a28-b7a3-4d88-b719-77001579ed09" providerId="ADAL" clId="{8F20E4F9-4136-45C3-9634-A4AC34D489F4}" dt="2023-10-09T08:31:56.989" v="16" actId="26606"/>
          <ac:spMkLst>
            <pc:docMk/>
            <pc:sldMk cId="884260524" sldId="265"/>
            <ac:spMk id="8" creationId="{42A4FC2C-047E-45A5-965D-8E1E3BF09BC6}"/>
          </ac:spMkLst>
        </pc:spChg>
        <pc:spChg chg="add">
          <ac:chgData name="Simone Visser" userId="54cd7a28-b7a3-4d88-b719-77001579ed09" providerId="ADAL" clId="{8F20E4F9-4136-45C3-9634-A4AC34D489F4}" dt="2023-10-09T08:31:56.989" v="16" actId="26606"/>
          <ac:spMkLst>
            <pc:docMk/>
            <pc:sldMk cId="884260524" sldId="265"/>
            <ac:spMk id="13" creationId="{42A4FC2C-047E-45A5-965D-8E1E3BF09BC6}"/>
          </ac:spMkLst>
        </pc:spChg>
        <pc:picChg chg="add mod">
          <ac:chgData name="Simone Visser" userId="54cd7a28-b7a3-4d88-b719-77001579ed09" providerId="ADAL" clId="{8F20E4F9-4136-45C3-9634-A4AC34D489F4}" dt="2023-10-09T08:32:01.247" v="17" actId="34135"/>
          <ac:picMkLst>
            <pc:docMk/>
            <pc:sldMk cId="884260524" sldId="265"/>
            <ac:picMk id="3" creationId="{578FB5AE-0BF6-CD98-C0C5-8F0136DA3E8D}"/>
          </ac:picMkLst>
        </pc:picChg>
      </pc:sldChg>
      <pc:sldChg chg="addSp delSp modSp mod">
        <pc:chgData name="Simone Visser" userId="54cd7a28-b7a3-4d88-b719-77001579ed09" providerId="ADAL" clId="{8F20E4F9-4136-45C3-9634-A4AC34D489F4}" dt="2023-10-09T08:32:13.964" v="20" actId="34135"/>
        <pc:sldMkLst>
          <pc:docMk/>
          <pc:sldMk cId="731271784" sldId="266"/>
        </pc:sldMkLst>
        <pc:spChg chg="del">
          <ac:chgData name="Simone Visser" userId="54cd7a28-b7a3-4d88-b719-77001579ed09" providerId="ADAL" clId="{8F20E4F9-4136-45C3-9634-A4AC34D489F4}" dt="2023-10-09T08:32:06.947" v="19" actId="26606"/>
          <ac:spMkLst>
            <pc:docMk/>
            <pc:sldMk cId="731271784" sldId="266"/>
            <ac:spMk id="8" creationId="{42A4FC2C-047E-45A5-965D-8E1E3BF09BC6}"/>
          </ac:spMkLst>
        </pc:spChg>
        <pc:spChg chg="add">
          <ac:chgData name="Simone Visser" userId="54cd7a28-b7a3-4d88-b719-77001579ed09" providerId="ADAL" clId="{8F20E4F9-4136-45C3-9634-A4AC34D489F4}" dt="2023-10-09T08:32:06.947" v="19" actId="26606"/>
          <ac:spMkLst>
            <pc:docMk/>
            <pc:sldMk cId="731271784" sldId="266"/>
            <ac:spMk id="13" creationId="{42A4FC2C-047E-45A5-965D-8E1E3BF09BC6}"/>
          </ac:spMkLst>
        </pc:spChg>
        <pc:picChg chg="add mod ord">
          <ac:chgData name="Simone Visser" userId="54cd7a28-b7a3-4d88-b719-77001579ed09" providerId="ADAL" clId="{8F20E4F9-4136-45C3-9634-A4AC34D489F4}" dt="2023-10-09T08:32:13.964" v="20" actId="34135"/>
          <ac:picMkLst>
            <pc:docMk/>
            <pc:sldMk cId="731271784" sldId="266"/>
            <ac:picMk id="3" creationId="{3F5249EE-8960-AF49-F15A-7C850F94A9B7}"/>
          </ac:picMkLst>
        </pc:picChg>
      </pc:sldChg>
      <pc:sldChg chg="addSp delSp modSp mod">
        <pc:chgData name="Simone Visser" userId="54cd7a28-b7a3-4d88-b719-77001579ed09" providerId="ADAL" clId="{8F20E4F9-4136-45C3-9634-A4AC34D489F4}" dt="2023-10-09T08:32:24.881" v="23" actId="34135"/>
        <pc:sldMkLst>
          <pc:docMk/>
          <pc:sldMk cId="3219963976" sldId="267"/>
        </pc:sldMkLst>
        <pc:spChg chg="del">
          <ac:chgData name="Simone Visser" userId="54cd7a28-b7a3-4d88-b719-77001579ed09" providerId="ADAL" clId="{8F20E4F9-4136-45C3-9634-A4AC34D489F4}" dt="2023-10-09T08:32:18.837" v="22" actId="26606"/>
          <ac:spMkLst>
            <pc:docMk/>
            <pc:sldMk cId="3219963976" sldId="267"/>
            <ac:spMk id="8" creationId="{42A4FC2C-047E-45A5-965D-8E1E3BF09BC6}"/>
          </ac:spMkLst>
        </pc:spChg>
        <pc:spChg chg="add">
          <ac:chgData name="Simone Visser" userId="54cd7a28-b7a3-4d88-b719-77001579ed09" providerId="ADAL" clId="{8F20E4F9-4136-45C3-9634-A4AC34D489F4}" dt="2023-10-09T08:32:18.837" v="22" actId="26606"/>
          <ac:spMkLst>
            <pc:docMk/>
            <pc:sldMk cId="3219963976" sldId="267"/>
            <ac:spMk id="13" creationId="{42A4FC2C-047E-45A5-965D-8E1E3BF09BC6}"/>
          </ac:spMkLst>
        </pc:spChg>
        <pc:picChg chg="add mod">
          <ac:chgData name="Simone Visser" userId="54cd7a28-b7a3-4d88-b719-77001579ed09" providerId="ADAL" clId="{8F20E4F9-4136-45C3-9634-A4AC34D489F4}" dt="2023-10-09T08:32:24.881" v="23" actId="34135"/>
          <ac:picMkLst>
            <pc:docMk/>
            <pc:sldMk cId="3219963976" sldId="267"/>
            <ac:picMk id="3" creationId="{6DFD86ED-6C9F-E7B4-793D-0E91AE59A1CB}"/>
          </ac:picMkLst>
        </pc:picChg>
      </pc:sldChg>
      <pc:sldChg chg="addSp delSp modSp mod">
        <pc:chgData name="Simone Visser" userId="54cd7a28-b7a3-4d88-b719-77001579ed09" providerId="ADAL" clId="{8F20E4F9-4136-45C3-9634-A4AC34D489F4}" dt="2023-10-09T08:32:35.905" v="26" actId="34135"/>
        <pc:sldMkLst>
          <pc:docMk/>
          <pc:sldMk cId="2524180586" sldId="268"/>
        </pc:sldMkLst>
        <pc:spChg chg="ord">
          <ac:chgData name="Simone Visser" userId="54cd7a28-b7a3-4d88-b719-77001579ed09" providerId="ADAL" clId="{8F20E4F9-4136-45C3-9634-A4AC34D489F4}" dt="2023-10-09T08:32:31.399" v="25" actId="26606"/>
          <ac:spMkLst>
            <pc:docMk/>
            <pc:sldMk cId="2524180586" sldId="268"/>
            <ac:spMk id="5" creationId="{09DEA072-204B-27DF-C96C-4F0E1F4D2E72}"/>
          </ac:spMkLst>
        </pc:spChg>
        <pc:spChg chg="del">
          <ac:chgData name="Simone Visser" userId="54cd7a28-b7a3-4d88-b719-77001579ed09" providerId="ADAL" clId="{8F20E4F9-4136-45C3-9634-A4AC34D489F4}" dt="2023-10-09T08:32:31.399" v="25" actId="26606"/>
          <ac:spMkLst>
            <pc:docMk/>
            <pc:sldMk cId="2524180586" sldId="268"/>
            <ac:spMk id="8" creationId="{42A4FC2C-047E-45A5-965D-8E1E3BF09BC6}"/>
          </ac:spMkLst>
        </pc:spChg>
        <pc:spChg chg="add">
          <ac:chgData name="Simone Visser" userId="54cd7a28-b7a3-4d88-b719-77001579ed09" providerId="ADAL" clId="{8F20E4F9-4136-45C3-9634-A4AC34D489F4}" dt="2023-10-09T08:32:31.399" v="25" actId="26606"/>
          <ac:spMkLst>
            <pc:docMk/>
            <pc:sldMk cId="2524180586" sldId="268"/>
            <ac:spMk id="13" creationId="{42A4FC2C-047E-45A5-965D-8E1E3BF09BC6}"/>
          </ac:spMkLst>
        </pc:spChg>
        <pc:picChg chg="add mod">
          <ac:chgData name="Simone Visser" userId="54cd7a28-b7a3-4d88-b719-77001579ed09" providerId="ADAL" clId="{8F20E4F9-4136-45C3-9634-A4AC34D489F4}" dt="2023-10-09T08:32:35.905" v="26" actId="34135"/>
          <ac:picMkLst>
            <pc:docMk/>
            <pc:sldMk cId="2524180586" sldId="268"/>
            <ac:picMk id="3" creationId="{44689DCA-DD26-24AF-1DA4-9626F70AD574}"/>
          </ac:picMkLst>
        </pc:picChg>
      </pc:sldChg>
      <pc:sldChg chg="addSp delSp modSp mod">
        <pc:chgData name="Simone Visser" userId="54cd7a28-b7a3-4d88-b719-77001579ed09" providerId="ADAL" clId="{8F20E4F9-4136-45C3-9634-A4AC34D489F4}" dt="2023-10-09T08:32:45.987" v="29" actId="34135"/>
        <pc:sldMkLst>
          <pc:docMk/>
          <pc:sldMk cId="3073856065" sldId="269"/>
        </pc:sldMkLst>
        <pc:spChg chg="del">
          <ac:chgData name="Simone Visser" userId="54cd7a28-b7a3-4d88-b719-77001579ed09" providerId="ADAL" clId="{8F20E4F9-4136-45C3-9634-A4AC34D489F4}" dt="2023-10-09T08:32:41.449" v="28" actId="26606"/>
          <ac:spMkLst>
            <pc:docMk/>
            <pc:sldMk cId="3073856065" sldId="269"/>
            <ac:spMk id="8" creationId="{42A4FC2C-047E-45A5-965D-8E1E3BF09BC6}"/>
          </ac:spMkLst>
        </pc:spChg>
        <pc:spChg chg="add">
          <ac:chgData name="Simone Visser" userId="54cd7a28-b7a3-4d88-b719-77001579ed09" providerId="ADAL" clId="{8F20E4F9-4136-45C3-9634-A4AC34D489F4}" dt="2023-10-09T08:32:41.449" v="28" actId="26606"/>
          <ac:spMkLst>
            <pc:docMk/>
            <pc:sldMk cId="3073856065" sldId="269"/>
            <ac:spMk id="13" creationId="{42A4FC2C-047E-45A5-965D-8E1E3BF09BC6}"/>
          </ac:spMkLst>
        </pc:spChg>
        <pc:picChg chg="add mod">
          <ac:chgData name="Simone Visser" userId="54cd7a28-b7a3-4d88-b719-77001579ed09" providerId="ADAL" clId="{8F20E4F9-4136-45C3-9634-A4AC34D489F4}" dt="2023-10-09T08:32:45.987" v="29" actId="34135"/>
          <ac:picMkLst>
            <pc:docMk/>
            <pc:sldMk cId="3073856065" sldId="269"/>
            <ac:picMk id="3" creationId="{27744313-C20F-1932-6F91-C72BDE4F7942}"/>
          </ac:picMkLst>
        </pc:picChg>
      </pc:sldChg>
      <pc:sldChg chg="addSp delSp modSp mod">
        <pc:chgData name="Simone Visser" userId="54cd7a28-b7a3-4d88-b719-77001579ed09" providerId="ADAL" clId="{8F20E4F9-4136-45C3-9634-A4AC34D489F4}" dt="2023-10-09T08:32:55.195" v="32" actId="34135"/>
        <pc:sldMkLst>
          <pc:docMk/>
          <pc:sldMk cId="3882055744" sldId="270"/>
        </pc:sldMkLst>
        <pc:spChg chg="del">
          <ac:chgData name="Simone Visser" userId="54cd7a28-b7a3-4d88-b719-77001579ed09" providerId="ADAL" clId="{8F20E4F9-4136-45C3-9634-A4AC34D489F4}" dt="2023-10-09T08:32:52.381" v="31" actId="26606"/>
          <ac:spMkLst>
            <pc:docMk/>
            <pc:sldMk cId="3882055744" sldId="270"/>
            <ac:spMk id="8" creationId="{42A4FC2C-047E-45A5-965D-8E1E3BF09BC6}"/>
          </ac:spMkLst>
        </pc:spChg>
        <pc:spChg chg="add">
          <ac:chgData name="Simone Visser" userId="54cd7a28-b7a3-4d88-b719-77001579ed09" providerId="ADAL" clId="{8F20E4F9-4136-45C3-9634-A4AC34D489F4}" dt="2023-10-09T08:32:52.381" v="31" actId="26606"/>
          <ac:spMkLst>
            <pc:docMk/>
            <pc:sldMk cId="3882055744" sldId="270"/>
            <ac:spMk id="13" creationId="{42A4FC2C-047E-45A5-965D-8E1E3BF09BC6}"/>
          </ac:spMkLst>
        </pc:spChg>
        <pc:picChg chg="add mod">
          <ac:chgData name="Simone Visser" userId="54cd7a28-b7a3-4d88-b719-77001579ed09" providerId="ADAL" clId="{8F20E4F9-4136-45C3-9634-A4AC34D489F4}" dt="2023-10-09T08:32:55.195" v="32" actId="34135"/>
          <ac:picMkLst>
            <pc:docMk/>
            <pc:sldMk cId="3882055744" sldId="270"/>
            <ac:picMk id="3" creationId="{1917C98F-814D-EE22-E913-90938125D7FE}"/>
          </ac:picMkLst>
        </pc:picChg>
      </pc:sldChg>
      <pc:sldChg chg="addSp delSp modSp mod">
        <pc:chgData name="Simone Visser" userId="54cd7a28-b7a3-4d88-b719-77001579ed09" providerId="ADAL" clId="{8F20E4F9-4136-45C3-9634-A4AC34D489F4}" dt="2023-10-09T08:33:04.168" v="35" actId="34135"/>
        <pc:sldMkLst>
          <pc:docMk/>
          <pc:sldMk cId="204109831" sldId="271"/>
        </pc:sldMkLst>
        <pc:spChg chg="del">
          <ac:chgData name="Simone Visser" userId="54cd7a28-b7a3-4d88-b719-77001579ed09" providerId="ADAL" clId="{8F20E4F9-4136-45C3-9634-A4AC34D489F4}" dt="2023-10-09T08:33:00.738" v="34" actId="26606"/>
          <ac:spMkLst>
            <pc:docMk/>
            <pc:sldMk cId="204109831" sldId="271"/>
            <ac:spMk id="8" creationId="{42A4FC2C-047E-45A5-965D-8E1E3BF09BC6}"/>
          </ac:spMkLst>
        </pc:spChg>
        <pc:spChg chg="add">
          <ac:chgData name="Simone Visser" userId="54cd7a28-b7a3-4d88-b719-77001579ed09" providerId="ADAL" clId="{8F20E4F9-4136-45C3-9634-A4AC34D489F4}" dt="2023-10-09T08:33:00.738" v="34" actId="26606"/>
          <ac:spMkLst>
            <pc:docMk/>
            <pc:sldMk cId="204109831" sldId="271"/>
            <ac:spMk id="13" creationId="{42A4FC2C-047E-45A5-965D-8E1E3BF09BC6}"/>
          </ac:spMkLst>
        </pc:spChg>
        <pc:picChg chg="add mod ord">
          <ac:chgData name="Simone Visser" userId="54cd7a28-b7a3-4d88-b719-77001579ed09" providerId="ADAL" clId="{8F20E4F9-4136-45C3-9634-A4AC34D489F4}" dt="2023-10-09T08:33:04.168" v="35" actId="34135"/>
          <ac:picMkLst>
            <pc:docMk/>
            <pc:sldMk cId="204109831" sldId="271"/>
            <ac:picMk id="3" creationId="{E981D6D7-0FEC-6805-CE82-CD65150B1445}"/>
          </ac:picMkLst>
        </pc:picChg>
      </pc:sldChg>
      <pc:sldChg chg="addSp delSp modSp mod">
        <pc:chgData name="Simone Visser" userId="54cd7a28-b7a3-4d88-b719-77001579ed09" providerId="ADAL" clId="{8F20E4F9-4136-45C3-9634-A4AC34D489F4}" dt="2023-10-09T08:33:13.002" v="38" actId="34135"/>
        <pc:sldMkLst>
          <pc:docMk/>
          <pc:sldMk cId="3339442565" sldId="272"/>
        </pc:sldMkLst>
        <pc:spChg chg="del">
          <ac:chgData name="Simone Visser" userId="54cd7a28-b7a3-4d88-b719-77001579ed09" providerId="ADAL" clId="{8F20E4F9-4136-45C3-9634-A4AC34D489F4}" dt="2023-10-09T08:33:10.221" v="37" actId="26606"/>
          <ac:spMkLst>
            <pc:docMk/>
            <pc:sldMk cId="3339442565" sldId="272"/>
            <ac:spMk id="8" creationId="{42A4FC2C-047E-45A5-965D-8E1E3BF09BC6}"/>
          </ac:spMkLst>
        </pc:spChg>
        <pc:spChg chg="add">
          <ac:chgData name="Simone Visser" userId="54cd7a28-b7a3-4d88-b719-77001579ed09" providerId="ADAL" clId="{8F20E4F9-4136-45C3-9634-A4AC34D489F4}" dt="2023-10-09T08:33:10.221" v="37" actId="26606"/>
          <ac:spMkLst>
            <pc:docMk/>
            <pc:sldMk cId="3339442565" sldId="272"/>
            <ac:spMk id="13" creationId="{42A4FC2C-047E-45A5-965D-8E1E3BF09BC6}"/>
          </ac:spMkLst>
        </pc:spChg>
        <pc:picChg chg="add mod">
          <ac:chgData name="Simone Visser" userId="54cd7a28-b7a3-4d88-b719-77001579ed09" providerId="ADAL" clId="{8F20E4F9-4136-45C3-9634-A4AC34D489F4}" dt="2023-10-09T08:33:13.002" v="38" actId="34135"/>
          <ac:picMkLst>
            <pc:docMk/>
            <pc:sldMk cId="3339442565" sldId="272"/>
            <ac:picMk id="3" creationId="{7A704625-4D65-218C-DFD9-92852F8C108B}"/>
          </ac:picMkLst>
        </pc:picChg>
      </pc:sldChg>
      <pc:sldChg chg="addSp delSp modSp mod">
        <pc:chgData name="Simone Visser" userId="54cd7a28-b7a3-4d88-b719-77001579ed09" providerId="ADAL" clId="{8F20E4F9-4136-45C3-9634-A4AC34D489F4}" dt="2023-10-09T08:33:20.697" v="41" actId="34135"/>
        <pc:sldMkLst>
          <pc:docMk/>
          <pc:sldMk cId="2498322542" sldId="273"/>
        </pc:sldMkLst>
        <pc:spChg chg="del">
          <ac:chgData name="Simone Visser" userId="54cd7a28-b7a3-4d88-b719-77001579ed09" providerId="ADAL" clId="{8F20E4F9-4136-45C3-9634-A4AC34D489F4}" dt="2023-10-09T08:33:17.936" v="40" actId="26606"/>
          <ac:spMkLst>
            <pc:docMk/>
            <pc:sldMk cId="2498322542" sldId="273"/>
            <ac:spMk id="8" creationId="{42A4FC2C-047E-45A5-965D-8E1E3BF09BC6}"/>
          </ac:spMkLst>
        </pc:spChg>
        <pc:spChg chg="add">
          <ac:chgData name="Simone Visser" userId="54cd7a28-b7a3-4d88-b719-77001579ed09" providerId="ADAL" clId="{8F20E4F9-4136-45C3-9634-A4AC34D489F4}" dt="2023-10-09T08:33:17.936" v="40" actId="26606"/>
          <ac:spMkLst>
            <pc:docMk/>
            <pc:sldMk cId="2498322542" sldId="273"/>
            <ac:spMk id="13" creationId="{42A4FC2C-047E-45A5-965D-8E1E3BF09BC6}"/>
          </ac:spMkLst>
        </pc:spChg>
        <pc:picChg chg="add mod ord">
          <ac:chgData name="Simone Visser" userId="54cd7a28-b7a3-4d88-b719-77001579ed09" providerId="ADAL" clId="{8F20E4F9-4136-45C3-9634-A4AC34D489F4}" dt="2023-10-09T08:33:20.697" v="41" actId="34135"/>
          <ac:picMkLst>
            <pc:docMk/>
            <pc:sldMk cId="2498322542" sldId="273"/>
            <ac:picMk id="3" creationId="{92D3AAC5-31FD-D733-7578-E5366AB9696B}"/>
          </ac:picMkLst>
        </pc:picChg>
      </pc:sldChg>
      <pc:sldChg chg="addSp delSp modSp mod">
        <pc:chgData name="Simone Visser" userId="54cd7a28-b7a3-4d88-b719-77001579ed09" providerId="ADAL" clId="{8F20E4F9-4136-45C3-9634-A4AC34D489F4}" dt="2023-10-09T08:33:35.349" v="44" actId="34135"/>
        <pc:sldMkLst>
          <pc:docMk/>
          <pc:sldMk cId="1205450799" sldId="274"/>
        </pc:sldMkLst>
        <pc:spChg chg="del">
          <ac:chgData name="Simone Visser" userId="54cd7a28-b7a3-4d88-b719-77001579ed09" providerId="ADAL" clId="{8F20E4F9-4136-45C3-9634-A4AC34D489F4}" dt="2023-10-09T08:33:32.763" v="43" actId="26606"/>
          <ac:spMkLst>
            <pc:docMk/>
            <pc:sldMk cId="1205450799" sldId="274"/>
            <ac:spMk id="8" creationId="{42A4FC2C-047E-45A5-965D-8E1E3BF09BC6}"/>
          </ac:spMkLst>
        </pc:spChg>
        <pc:spChg chg="add">
          <ac:chgData name="Simone Visser" userId="54cd7a28-b7a3-4d88-b719-77001579ed09" providerId="ADAL" clId="{8F20E4F9-4136-45C3-9634-A4AC34D489F4}" dt="2023-10-09T08:33:32.763" v="43" actId="26606"/>
          <ac:spMkLst>
            <pc:docMk/>
            <pc:sldMk cId="1205450799" sldId="274"/>
            <ac:spMk id="13" creationId="{42A4FC2C-047E-45A5-965D-8E1E3BF09BC6}"/>
          </ac:spMkLst>
        </pc:spChg>
        <pc:picChg chg="add mod">
          <ac:chgData name="Simone Visser" userId="54cd7a28-b7a3-4d88-b719-77001579ed09" providerId="ADAL" clId="{8F20E4F9-4136-45C3-9634-A4AC34D489F4}" dt="2023-10-09T08:33:35.349" v="44" actId="34135"/>
          <ac:picMkLst>
            <pc:docMk/>
            <pc:sldMk cId="1205450799" sldId="274"/>
            <ac:picMk id="3" creationId="{507B872F-6602-41B3-17F6-A1B49A17D308}"/>
          </ac:picMkLst>
        </pc:picChg>
      </pc:sldChg>
      <pc:sldChg chg="addSp delSp modSp mod">
        <pc:chgData name="Simone Visser" userId="54cd7a28-b7a3-4d88-b719-77001579ed09" providerId="ADAL" clId="{8F20E4F9-4136-45C3-9634-A4AC34D489F4}" dt="2023-10-09T08:33:43.020" v="47" actId="34135"/>
        <pc:sldMkLst>
          <pc:docMk/>
          <pc:sldMk cId="1657403068" sldId="275"/>
        </pc:sldMkLst>
        <pc:spChg chg="del">
          <ac:chgData name="Simone Visser" userId="54cd7a28-b7a3-4d88-b719-77001579ed09" providerId="ADAL" clId="{8F20E4F9-4136-45C3-9634-A4AC34D489F4}" dt="2023-10-09T08:33:40.002" v="46" actId="26606"/>
          <ac:spMkLst>
            <pc:docMk/>
            <pc:sldMk cId="1657403068" sldId="275"/>
            <ac:spMk id="8" creationId="{42A4FC2C-047E-45A5-965D-8E1E3BF09BC6}"/>
          </ac:spMkLst>
        </pc:spChg>
        <pc:spChg chg="add">
          <ac:chgData name="Simone Visser" userId="54cd7a28-b7a3-4d88-b719-77001579ed09" providerId="ADAL" clId="{8F20E4F9-4136-45C3-9634-A4AC34D489F4}" dt="2023-10-09T08:33:40.002" v="46" actId="26606"/>
          <ac:spMkLst>
            <pc:docMk/>
            <pc:sldMk cId="1657403068" sldId="275"/>
            <ac:spMk id="13" creationId="{42A4FC2C-047E-45A5-965D-8E1E3BF09BC6}"/>
          </ac:spMkLst>
        </pc:spChg>
        <pc:picChg chg="add mod">
          <ac:chgData name="Simone Visser" userId="54cd7a28-b7a3-4d88-b719-77001579ed09" providerId="ADAL" clId="{8F20E4F9-4136-45C3-9634-A4AC34D489F4}" dt="2023-10-09T08:33:43.020" v="47" actId="34135"/>
          <ac:picMkLst>
            <pc:docMk/>
            <pc:sldMk cId="1657403068" sldId="275"/>
            <ac:picMk id="3" creationId="{2ABB76AD-6C68-F677-2B38-203D7C432242}"/>
          </ac:picMkLst>
        </pc:picChg>
      </pc:sldChg>
      <pc:sldChg chg="addSp delSp modSp mod">
        <pc:chgData name="Simone Visser" userId="54cd7a28-b7a3-4d88-b719-77001579ed09" providerId="ADAL" clId="{8F20E4F9-4136-45C3-9634-A4AC34D489F4}" dt="2023-10-09T08:33:50.750" v="50" actId="34135"/>
        <pc:sldMkLst>
          <pc:docMk/>
          <pc:sldMk cId="3184003804" sldId="276"/>
        </pc:sldMkLst>
        <pc:spChg chg="del">
          <ac:chgData name="Simone Visser" userId="54cd7a28-b7a3-4d88-b719-77001579ed09" providerId="ADAL" clId="{8F20E4F9-4136-45C3-9634-A4AC34D489F4}" dt="2023-10-09T08:33:48.102" v="49" actId="26606"/>
          <ac:spMkLst>
            <pc:docMk/>
            <pc:sldMk cId="3184003804" sldId="276"/>
            <ac:spMk id="8" creationId="{42A4FC2C-047E-45A5-965D-8E1E3BF09BC6}"/>
          </ac:spMkLst>
        </pc:spChg>
        <pc:spChg chg="add">
          <ac:chgData name="Simone Visser" userId="54cd7a28-b7a3-4d88-b719-77001579ed09" providerId="ADAL" clId="{8F20E4F9-4136-45C3-9634-A4AC34D489F4}" dt="2023-10-09T08:33:48.102" v="49" actId="26606"/>
          <ac:spMkLst>
            <pc:docMk/>
            <pc:sldMk cId="3184003804" sldId="276"/>
            <ac:spMk id="13" creationId="{42A4FC2C-047E-45A5-965D-8E1E3BF09BC6}"/>
          </ac:spMkLst>
        </pc:spChg>
        <pc:picChg chg="add mod">
          <ac:chgData name="Simone Visser" userId="54cd7a28-b7a3-4d88-b719-77001579ed09" providerId="ADAL" clId="{8F20E4F9-4136-45C3-9634-A4AC34D489F4}" dt="2023-10-09T08:33:50.750" v="50" actId="34135"/>
          <ac:picMkLst>
            <pc:docMk/>
            <pc:sldMk cId="3184003804" sldId="276"/>
            <ac:picMk id="3" creationId="{6299EF91-66F7-C7E6-5470-43F9F687FE55}"/>
          </ac:picMkLst>
        </pc:picChg>
      </pc:sldChg>
      <pc:sldChg chg="addSp delSp modSp mod">
        <pc:chgData name="Simone Visser" userId="54cd7a28-b7a3-4d88-b719-77001579ed09" providerId="ADAL" clId="{8F20E4F9-4136-45C3-9634-A4AC34D489F4}" dt="2023-10-09T08:34:11.397" v="56" actId="34135"/>
        <pc:sldMkLst>
          <pc:docMk/>
          <pc:sldMk cId="4254019788" sldId="277"/>
        </pc:sldMkLst>
        <pc:spChg chg="del">
          <ac:chgData name="Simone Visser" userId="54cd7a28-b7a3-4d88-b719-77001579ed09" providerId="ADAL" clId="{8F20E4F9-4136-45C3-9634-A4AC34D489F4}" dt="2023-10-09T08:33:55.659" v="52" actId="26606"/>
          <ac:spMkLst>
            <pc:docMk/>
            <pc:sldMk cId="4254019788" sldId="277"/>
            <ac:spMk id="8" creationId="{42A4FC2C-047E-45A5-965D-8E1E3BF09BC6}"/>
          </ac:spMkLst>
        </pc:spChg>
        <pc:spChg chg="mod">
          <ac:chgData name="Simone Visser" userId="54cd7a28-b7a3-4d88-b719-77001579ed09" providerId="ADAL" clId="{8F20E4F9-4136-45C3-9634-A4AC34D489F4}" dt="2023-10-09T08:34:11.397" v="56" actId="34135"/>
          <ac:spMkLst>
            <pc:docMk/>
            <pc:sldMk cId="4254019788" sldId="277"/>
            <ac:spMk id="9" creationId="{7C9B58AE-E73E-3C2B-B2C5-4195C139E800}"/>
          </ac:spMkLst>
        </pc:spChg>
        <pc:spChg chg="add">
          <ac:chgData name="Simone Visser" userId="54cd7a28-b7a3-4d88-b719-77001579ed09" providerId="ADAL" clId="{8F20E4F9-4136-45C3-9634-A4AC34D489F4}" dt="2023-10-09T08:33:55.659" v="52" actId="26606"/>
          <ac:spMkLst>
            <pc:docMk/>
            <pc:sldMk cId="4254019788" sldId="277"/>
            <ac:spMk id="14" creationId="{42A4FC2C-047E-45A5-965D-8E1E3BF09BC6}"/>
          </ac:spMkLst>
        </pc:spChg>
        <pc:picChg chg="add mod ord">
          <ac:chgData name="Simone Visser" userId="54cd7a28-b7a3-4d88-b719-77001579ed09" providerId="ADAL" clId="{8F20E4F9-4136-45C3-9634-A4AC34D489F4}" dt="2023-10-09T08:34:03.259" v="53" actId="34135"/>
          <ac:picMkLst>
            <pc:docMk/>
            <pc:sldMk cId="4254019788" sldId="277"/>
            <ac:picMk id="3" creationId="{18E7DEC3-AB08-4365-FB15-A3280C6A0F45}"/>
          </ac:picMkLst>
        </pc:picChg>
      </pc:sldChg>
      <pc:sldChg chg="addSp delSp modSp mod">
        <pc:chgData name="Simone Visser" userId="54cd7a28-b7a3-4d88-b719-77001579ed09" providerId="ADAL" clId="{8F20E4F9-4136-45C3-9634-A4AC34D489F4}" dt="2023-10-09T08:34:20.313" v="59" actId="34135"/>
        <pc:sldMkLst>
          <pc:docMk/>
          <pc:sldMk cId="3918223112" sldId="278"/>
        </pc:sldMkLst>
        <pc:spChg chg="del">
          <ac:chgData name="Simone Visser" userId="54cd7a28-b7a3-4d88-b719-77001579ed09" providerId="ADAL" clId="{8F20E4F9-4136-45C3-9634-A4AC34D489F4}" dt="2023-10-09T08:34:16.738" v="58" actId="26606"/>
          <ac:spMkLst>
            <pc:docMk/>
            <pc:sldMk cId="3918223112" sldId="278"/>
            <ac:spMk id="8" creationId="{42A4FC2C-047E-45A5-965D-8E1E3BF09BC6}"/>
          </ac:spMkLst>
        </pc:spChg>
        <pc:spChg chg="add">
          <ac:chgData name="Simone Visser" userId="54cd7a28-b7a3-4d88-b719-77001579ed09" providerId="ADAL" clId="{8F20E4F9-4136-45C3-9634-A4AC34D489F4}" dt="2023-10-09T08:34:16.738" v="58" actId="26606"/>
          <ac:spMkLst>
            <pc:docMk/>
            <pc:sldMk cId="3918223112" sldId="278"/>
            <ac:spMk id="13" creationId="{42A4FC2C-047E-45A5-965D-8E1E3BF09BC6}"/>
          </ac:spMkLst>
        </pc:spChg>
        <pc:picChg chg="add mod">
          <ac:chgData name="Simone Visser" userId="54cd7a28-b7a3-4d88-b719-77001579ed09" providerId="ADAL" clId="{8F20E4F9-4136-45C3-9634-A4AC34D489F4}" dt="2023-10-09T08:34:20.313" v="59" actId="34135"/>
          <ac:picMkLst>
            <pc:docMk/>
            <pc:sldMk cId="3918223112" sldId="278"/>
            <ac:picMk id="3" creationId="{D58B0670-64A2-4546-E8E7-D1FDF56943EC}"/>
          </ac:picMkLst>
        </pc:picChg>
      </pc:sldChg>
      <pc:sldChg chg="addSp delSp modSp mod">
        <pc:chgData name="Simone Visser" userId="54cd7a28-b7a3-4d88-b719-77001579ed09" providerId="ADAL" clId="{8F20E4F9-4136-45C3-9634-A4AC34D489F4}" dt="2023-10-09T08:34:28.880" v="62" actId="34135"/>
        <pc:sldMkLst>
          <pc:docMk/>
          <pc:sldMk cId="2665710710" sldId="279"/>
        </pc:sldMkLst>
        <pc:spChg chg="del">
          <ac:chgData name="Simone Visser" userId="54cd7a28-b7a3-4d88-b719-77001579ed09" providerId="ADAL" clId="{8F20E4F9-4136-45C3-9634-A4AC34D489F4}" dt="2023-10-09T08:34:25.232" v="61" actId="26606"/>
          <ac:spMkLst>
            <pc:docMk/>
            <pc:sldMk cId="2665710710" sldId="279"/>
            <ac:spMk id="8" creationId="{42A4FC2C-047E-45A5-965D-8E1E3BF09BC6}"/>
          </ac:spMkLst>
        </pc:spChg>
        <pc:spChg chg="add">
          <ac:chgData name="Simone Visser" userId="54cd7a28-b7a3-4d88-b719-77001579ed09" providerId="ADAL" clId="{8F20E4F9-4136-45C3-9634-A4AC34D489F4}" dt="2023-10-09T08:34:25.232" v="61" actId="26606"/>
          <ac:spMkLst>
            <pc:docMk/>
            <pc:sldMk cId="2665710710" sldId="279"/>
            <ac:spMk id="13" creationId="{42A4FC2C-047E-45A5-965D-8E1E3BF09BC6}"/>
          </ac:spMkLst>
        </pc:spChg>
        <pc:picChg chg="add mod ord">
          <ac:chgData name="Simone Visser" userId="54cd7a28-b7a3-4d88-b719-77001579ed09" providerId="ADAL" clId="{8F20E4F9-4136-45C3-9634-A4AC34D489F4}" dt="2023-10-09T08:34:28.880" v="62" actId="34135"/>
          <ac:picMkLst>
            <pc:docMk/>
            <pc:sldMk cId="2665710710" sldId="279"/>
            <ac:picMk id="3" creationId="{C9A84821-D8F3-EBE9-6F6F-B6FF12D99440}"/>
          </ac:picMkLst>
        </pc:picChg>
      </pc:sldChg>
      <pc:sldChg chg="addSp delSp modSp mod">
        <pc:chgData name="Simone Visser" userId="54cd7a28-b7a3-4d88-b719-77001579ed09" providerId="ADAL" clId="{8F20E4F9-4136-45C3-9634-A4AC34D489F4}" dt="2023-10-09T08:34:43.400" v="65" actId="34135"/>
        <pc:sldMkLst>
          <pc:docMk/>
          <pc:sldMk cId="3263869579" sldId="280"/>
        </pc:sldMkLst>
        <pc:spChg chg="del">
          <ac:chgData name="Simone Visser" userId="54cd7a28-b7a3-4d88-b719-77001579ed09" providerId="ADAL" clId="{8F20E4F9-4136-45C3-9634-A4AC34D489F4}" dt="2023-10-09T08:34:40.460" v="64" actId="26606"/>
          <ac:spMkLst>
            <pc:docMk/>
            <pc:sldMk cId="3263869579" sldId="280"/>
            <ac:spMk id="10" creationId="{42A4FC2C-047E-45A5-965D-8E1E3BF09BC6}"/>
          </ac:spMkLst>
        </pc:spChg>
        <pc:spChg chg="add">
          <ac:chgData name="Simone Visser" userId="54cd7a28-b7a3-4d88-b719-77001579ed09" providerId="ADAL" clId="{8F20E4F9-4136-45C3-9634-A4AC34D489F4}" dt="2023-10-09T08:34:40.460" v="64" actId="26606"/>
          <ac:spMkLst>
            <pc:docMk/>
            <pc:sldMk cId="3263869579" sldId="280"/>
            <ac:spMk id="15" creationId="{42A4FC2C-047E-45A5-965D-8E1E3BF09BC6}"/>
          </ac:spMkLst>
        </pc:spChg>
        <pc:picChg chg="add mod ord">
          <ac:chgData name="Simone Visser" userId="54cd7a28-b7a3-4d88-b719-77001579ed09" providerId="ADAL" clId="{8F20E4F9-4136-45C3-9634-A4AC34D489F4}" dt="2023-10-09T08:34:43.400" v="65" actId="34135"/>
          <ac:picMkLst>
            <pc:docMk/>
            <pc:sldMk cId="3263869579" sldId="280"/>
            <ac:picMk id="3" creationId="{FBEC736D-D62A-D64A-F939-70111C8A7DFE}"/>
          </ac:picMkLst>
        </pc:picChg>
      </pc:sldChg>
      <pc:sldChg chg="addSp delSp modSp mod">
        <pc:chgData name="Simone Visser" userId="54cd7a28-b7a3-4d88-b719-77001579ed09" providerId="ADAL" clId="{8F20E4F9-4136-45C3-9634-A4AC34D489F4}" dt="2023-10-09T08:34:56.187" v="68" actId="34135"/>
        <pc:sldMkLst>
          <pc:docMk/>
          <pc:sldMk cId="622474076" sldId="281"/>
        </pc:sldMkLst>
        <pc:spChg chg="del">
          <ac:chgData name="Simone Visser" userId="54cd7a28-b7a3-4d88-b719-77001579ed09" providerId="ADAL" clId="{8F20E4F9-4136-45C3-9634-A4AC34D489F4}" dt="2023-10-09T08:34:53.429" v="67" actId="26606"/>
          <ac:spMkLst>
            <pc:docMk/>
            <pc:sldMk cId="622474076" sldId="281"/>
            <ac:spMk id="8" creationId="{42A4FC2C-047E-45A5-965D-8E1E3BF09BC6}"/>
          </ac:spMkLst>
        </pc:spChg>
        <pc:spChg chg="add">
          <ac:chgData name="Simone Visser" userId="54cd7a28-b7a3-4d88-b719-77001579ed09" providerId="ADAL" clId="{8F20E4F9-4136-45C3-9634-A4AC34D489F4}" dt="2023-10-09T08:34:53.429" v="67" actId="26606"/>
          <ac:spMkLst>
            <pc:docMk/>
            <pc:sldMk cId="622474076" sldId="281"/>
            <ac:spMk id="13" creationId="{42A4FC2C-047E-45A5-965D-8E1E3BF09BC6}"/>
          </ac:spMkLst>
        </pc:spChg>
        <pc:picChg chg="add mod">
          <ac:chgData name="Simone Visser" userId="54cd7a28-b7a3-4d88-b719-77001579ed09" providerId="ADAL" clId="{8F20E4F9-4136-45C3-9634-A4AC34D489F4}" dt="2023-10-09T08:34:56.187" v="68" actId="34135"/>
          <ac:picMkLst>
            <pc:docMk/>
            <pc:sldMk cId="622474076" sldId="281"/>
            <ac:picMk id="3" creationId="{ACBB01E4-172A-7869-A154-320E7860E7F7}"/>
          </ac:picMkLst>
        </pc:picChg>
      </pc:sldChg>
      <pc:sldChg chg="addSp delSp modSp mod">
        <pc:chgData name="Simone Visser" userId="54cd7a28-b7a3-4d88-b719-77001579ed09" providerId="ADAL" clId="{8F20E4F9-4136-45C3-9634-A4AC34D489F4}" dt="2023-10-09T08:35:30.204" v="71" actId="34135"/>
        <pc:sldMkLst>
          <pc:docMk/>
          <pc:sldMk cId="3968035702" sldId="282"/>
        </pc:sldMkLst>
        <pc:spChg chg="del">
          <ac:chgData name="Simone Visser" userId="54cd7a28-b7a3-4d88-b719-77001579ed09" providerId="ADAL" clId="{8F20E4F9-4136-45C3-9634-A4AC34D489F4}" dt="2023-10-09T08:35:24.129" v="70" actId="26606"/>
          <ac:spMkLst>
            <pc:docMk/>
            <pc:sldMk cId="3968035702" sldId="282"/>
            <ac:spMk id="8" creationId="{42A4FC2C-047E-45A5-965D-8E1E3BF09BC6}"/>
          </ac:spMkLst>
        </pc:spChg>
        <pc:spChg chg="add">
          <ac:chgData name="Simone Visser" userId="54cd7a28-b7a3-4d88-b719-77001579ed09" providerId="ADAL" clId="{8F20E4F9-4136-45C3-9634-A4AC34D489F4}" dt="2023-10-09T08:35:24.129" v="70" actId="26606"/>
          <ac:spMkLst>
            <pc:docMk/>
            <pc:sldMk cId="3968035702" sldId="282"/>
            <ac:spMk id="13" creationId="{42A4FC2C-047E-45A5-965D-8E1E3BF09BC6}"/>
          </ac:spMkLst>
        </pc:spChg>
        <pc:picChg chg="add mod">
          <ac:chgData name="Simone Visser" userId="54cd7a28-b7a3-4d88-b719-77001579ed09" providerId="ADAL" clId="{8F20E4F9-4136-45C3-9634-A4AC34D489F4}" dt="2023-10-09T08:35:30.204" v="71" actId="34135"/>
          <ac:picMkLst>
            <pc:docMk/>
            <pc:sldMk cId="3968035702" sldId="282"/>
            <ac:picMk id="3" creationId="{E71BD7D5-51C6-B397-6460-54088FFCBB02}"/>
          </ac:picMkLst>
        </pc:picChg>
      </pc:sldChg>
      <pc:sldChg chg="addSp delSp modSp mod">
        <pc:chgData name="Simone Visser" userId="54cd7a28-b7a3-4d88-b719-77001579ed09" providerId="ADAL" clId="{8F20E4F9-4136-45C3-9634-A4AC34D489F4}" dt="2023-10-09T08:35:40.235" v="74" actId="34135"/>
        <pc:sldMkLst>
          <pc:docMk/>
          <pc:sldMk cId="307739122" sldId="283"/>
        </pc:sldMkLst>
        <pc:spChg chg="del">
          <ac:chgData name="Simone Visser" userId="54cd7a28-b7a3-4d88-b719-77001579ed09" providerId="ADAL" clId="{8F20E4F9-4136-45C3-9634-A4AC34D489F4}" dt="2023-10-09T08:35:35.966" v="73" actId="26606"/>
          <ac:spMkLst>
            <pc:docMk/>
            <pc:sldMk cId="307739122" sldId="283"/>
            <ac:spMk id="8" creationId="{42A4FC2C-047E-45A5-965D-8E1E3BF09BC6}"/>
          </ac:spMkLst>
        </pc:spChg>
        <pc:spChg chg="add">
          <ac:chgData name="Simone Visser" userId="54cd7a28-b7a3-4d88-b719-77001579ed09" providerId="ADAL" clId="{8F20E4F9-4136-45C3-9634-A4AC34D489F4}" dt="2023-10-09T08:35:35.966" v="73" actId="26606"/>
          <ac:spMkLst>
            <pc:docMk/>
            <pc:sldMk cId="307739122" sldId="283"/>
            <ac:spMk id="13" creationId="{42A4FC2C-047E-45A5-965D-8E1E3BF09BC6}"/>
          </ac:spMkLst>
        </pc:spChg>
        <pc:picChg chg="add mod ord">
          <ac:chgData name="Simone Visser" userId="54cd7a28-b7a3-4d88-b719-77001579ed09" providerId="ADAL" clId="{8F20E4F9-4136-45C3-9634-A4AC34D489F4}" dt="2023-10-09T08:35:40.235" v="74" actId="34135"/>
          <ac:picMkLst>
            <pc:docMk/>
            <pc:sldMk cId="307739122" sldId="283"/>
            <ac:picMk id="3" creationId="{CFE0C50D-9FF0-01C4-F600-B0875E4C7635}"/>
          </ac:picMkLst>
        </pc:picChg>
      </pc:sldChg>
      <pc:sldChg chg="addSp delSp modSp mod">
        <pc:chgData name="Simone Visser" userId="54cd7a28-b7a3-4d88-b719-77001579ed09" providerId="ADAL" clId="{8F20E4F9-4136-45C3-9634-A4AC34D489F4}" dt="2023-10-09T08:35:56.344" v="77" actId="34135"/>
        <pc:sldMkLst>
          <pc:docMk/>
          <pc:sldMk cId="1889718638" sldId="284"/>
        </pc:sldMkLst>
        <pc:spChg chg="del">
          <ac:chgData name="Simone Visser" userId="54cd7a28-b7a3-4d88-b719-77001579ed09" providerId="ADAL" clId="{8F20E4F9-4136-45C3-9634-A4AC34D489F4}" dt="2023-10-09T08:35:50.196" v="76" actId="26606"/>
          <ac:spMkLst>
            <pc:docMk/>
            <pc:sldMk cId="1889718638" sldId="284"/>
            <ac:spMk id="8" creationId="{42A4FC2C-047E-45A5-965D-8E1E3BF09BC6}"/>
          </ac:spMkLst>
        </pc:spChg>
        <pc:spChg chg="add">
          <ac:chgData name="Simone Visser" userId="54cd7a28-b7a3-4d88-b719-77001579ed09" providerId="ADAL" clId="{8F20E4F9-4136-45C3-9634-A4AC34D489F4}" dt="2023-10-09T08:35:50.196" v="76" actId="26606"/>
          <ac:spMkLst>
            <pc:docMk/>
            <pc:sldMk cId="1889718638" sldId="284"/>
            <ac:spMk id="13" creationId="{42A4FC2C-047E-45A5-965D-8E1E3BF09BC6}"/>
          </ac:spMkLst>
        </pc:spChg>
        <pc:picChg chg="add mod">
          <ac:chgData name="Simone Visser" userId="54cd7a28-b7a3-4d88-b719-77001579ed09" providerId="ADAL" clId="{8F20E4F9-4136-45C3-9634-A4AC34D489F4}" dt="2023-10-09T08:35:56.344" v="77" actId="34135"/>
          <ac:picMkLst>
            <pc:docMk/>
            <pc:sldMk cId="1889718638" sldId="284"/>
            <ac:picMk id="3" creationId="{A1C838C4-B47A-BD2E-7A2E-DC31BFCFABEC}"/>
          </ac:picMkLst>
        </pc:picChg>
      </pc:sldChg>
      <pc:sldChg chg="addSp delSp modSp mod">
        <pc:chgData name="Simone Visser" userId="54cd7a28-b7a3-4d88-b719-77001579ed09" providerId="ADAL" clId="{8F20E4F9-4136-45C3-9634-A4AC34D489F4}" dt="2023-10-09T08:36:04.266" v="80" actId="34135"/>
        <pc:sldMkLst>
          <pc:docMk/>
          <pc:sldMk cId="3393630815" sldId="285"/>
        </pc:sldMkLst>
        <pc:spChg chg="del">
          <ac:chgData name="Simone Visser" userId="54cd7a28-b7a3-4d88-b719-77001579ed09" providerId="ADAL" clId="{8F20E4F9-4136-45C3-9634-A4AC34D489F4}" dt="2023-10-09T08:36:02.012" v="79" actId="26606"/>
          <ac:spMkLst>
            <pc:docMk/>
            <pc:sldMk cId="3393630815" sldId="285"/>
            <ac:spMk id="8" creationId="{42A4FC2C-047E-45A5-965D-8E1E3BF09BC6}"/>
          </ac:spMkLst>
        </pc:spChg>
        <pc:spChg chg="add">
          <ac:chgData name="Simone Visser" userId="54cd7a28-b7a3-4d88-b719-77001579ed09" providerId="ADAL" clId="{8F20E4F9-4136-45C3-9634-A4AC34D489F4}" dt="2023-10-09T08:36:02.012" v="79" actId="26606"/>
          <ac:spMkLst>
            <pc:docMk/>
            <pc:sldMk cId="3393630815" sldId="285"/>
            <ac:spMk id="13" creationId="{42A4FC2C-047E-45A5-965D-8E1E3BF09BC6}"/>
          </ac:spMkLst>
        </pc:spChg>
        <pc:picChg chg="add mod">
          <ac:chgData name="Simone Visser" userId="54cd7a28-b7a3-4d88-b719-77001579ed09" providerId="ADAL" clId="{8F20E4F9-4136-45C3-9634-A4AC34D489F4}" dt="2023-10-09T08:36:04.266" v="80" actId="34135"/>
          <ac:picMkLst>
            <pc:docMk/>
            <pc:sldMk cId="3393630815" sldId="285"/>
            <ac:picMk id="3" creationId="{3E7BF95E-AD2E-F17D-72DB-E87DB44A3508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C82A2F-C9FD-9356-C768-6DC358B94C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6005876-E94E-259B-F17E-77C141D29C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6426BFA-E6C9-4103-B159-1C5A958C4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F78D6-4CC0-40D5-A769-D50DA5B397B8}" type="datetimeFigureOut">
              <a:rPr lang="nl-NL" smtClean="0"/>
              <a:t>9-10-2023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D4798CA-97B6-CE46-FE4D-8784E6BDD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E8A2979-097A-DD7F-9D0D-D724001B4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EF78F-1500-4417-9F4F-0AC6362C28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4751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BFBA79-FA3E-0E06-8D11-23C705132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82E0DBE-DA1E-1915-7B21-CAA410ADF5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143D23A-DD70-B253-6A3B-7D419930B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F78D6-4CC0-40D5-A769-D50DA5B397B8}" type="datetimeFigureOut">
              <a:rPr lang="nl-NL" smtClean="0"/>
              <a:t>9-10-2023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FF349AE-233A-11B8-0262-8D2B0C0DF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3129C1D-BE1E-1471-B942-D428744B2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EF78F-1500-4417-9F4F-0AC6362C28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3612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47F38C1B-126B-8102-76EB-BA51FD25F8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6A7C2CF-E7B5-923F-E292-49AB089F43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3332CA6-3D4D-46F1-E21C-2FAB640E9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F78D6-4CC0-40D5-A769-D50DA5B397B8}" type="datetimeFigureOut">
              <a:rPr lang="nl-NL" smtClean="0"/>
              <a:t>9-10-2023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0C40BB7-9347-5D5B-EB10-A20904537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72E2FA2-32A3-877C-CEA2-118E42889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EF78F-1500-4417-9F4F-0AC6362C28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8912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C4FE3A-3C95-9AA0-AC77-4A3D20435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A6BCAE9-0883-5286-2C5B-220DBB5BA2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3901023-BFC3-B319-B86B-6560F1507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F78D6-4CC0-40D5-A769-D50DA5B397B8}" type="datetimeFigureOut">
              <a:rPr lang="nl-NL" smtClean="0"/>
              <a:t>9-10-2023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71BC318-907B-A5B8-2AA2-A7A7B9EBE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33383AB-711A-3D15-22C8-D484AC7D8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EF78F-1500-4417-9F4F-0AC6362C28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21867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658821-D587-4B6A-EC70-2C98CB305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11A4A48-D4AB-5C4E-DB93-ACFDE366B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A82E363-3E46-A827-4F34-C3497BF4B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F78D6-4CC0-40D5-A769-D50DA5B397B8}" type="datetimeFigureOut">
              <a:rPr lang="nl-NL" smtClean="0"/>
              <a:t>9-10-2023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6093F36-9F4E-CEC6-76E9-3E10F8265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91B9D1-ADC4-A6B1-17CC-BFDBD735B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EF78F-1500-4417-9F4F-0AC6362C28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7027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0E1E21-701E-638F-CBA0-7FFE4E785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AFB378D-96C0-D56D-DCBC-F81152FCD0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0AD14AD-4030-E9BE-E6E1-F9227B7221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DE321A8-0A6D-D9BB-A841-DC2A5ED85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F78D6-4CC0-40D5-A769-D50DA5B397B8}" type="datetimeFigureOut">
              <a:rPr lang="nl-NL" smtClean="0"/>
              <a:t>9-10-2023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79AA75E-6A20-89E3-1ABD-341E61C10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AFAF173-A802-EBBE-43AB-496FE05E0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EF78F-1500-4417-9F4F-0AC6362C28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32362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5F23BD-6031-7BAA-0ABC-FBB5878FE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84095AE-CD08-A74F-44AA-CB04A02609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9CE8979-F408-8D23-E141-31C95E3144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B116E6D-6833-0B26-25BC-D42E40DA57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F0E6B42-0532-E09F-61F1-DF07D2F148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D11D1F9-B228-D639-1ACF-0C31BCACB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F78D6-4CC0-40D5-A769-D50DA5B397B8}" type="datetimeFigureOut">
              <a:rPr lang="nl-NL" smtClean="0"/>
              <a:t>9-10-2023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919FA333-0A35-37DE-5DC1-93142F0B1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0565C4B-C153-DCB6-CC82-07F974BA6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EF78F-1500-4417-9F4F-0AC6362C28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3856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A13EB9-CB3D-87AF-E93A-BA5B7AB31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532DBAB-710C-EA1E-CDEE-55539E2DA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F78D6-4CC0-40D5-A769-D50DA5B397B8}" type="datetimeFigureOut">
              <a:rPr lang="nl-NL" smtClean="0"/>
              <a:t>9-10-2023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AEE29C7-AA40-B12B-AE69-290092103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622FBBE-CA5E-8CA8-4844-FC5AB77AD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EF78F-1500-4417-9F4F-0AC6362C28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31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AFF8492-D246-45D6-6960-EA7E0E552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F78D6-4CC0-40D5-A769-D50DA5B397B8}" type="datetimeFigureOut">
              <a:rPr lang="nl-NL" smtClean="0"/>
              <a:t>9-10-2023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3D028D2-5CD3-32C5-B8A7-0E21B4149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3C07239-A2A5-E904-B98E-3A187044A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EF78F-1500-4417-9F4F-0AC6362C28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5405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0121FE-CC56-9727-0B35-A9AE1154D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54DCDA0-FF2B-80B2-6537-B8394D74DE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244C80A-6C9B-4735-1C11-CDF8B8FEE7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AF2043D-D523-6FCF-B47C-4AC4560F6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F78D6-4CC0-40D5-A769-D50DA5B397B8}" type="datetimeFigureOut">
              <a:rPr lang="nl-NL" smtClean="0"/>
              <a:t>9-10-2023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7605904-A4C6-D35B-7898-D554C909B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CD7B38F-240C-3162-30B2-B0F0CB4BC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EF78F-1500-4417-9F4F-0AC6362C28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4138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042A6A-36CE-46E8-2C45-81B9D06AD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3F753155-C141-C5D1-0AA5-AF3AAA784D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BB83A3A-A8A9-FF61-94D5-64DCF52A0B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33B4608-72E7-0C16-1673-817894F5A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F78D6-4CC0-40D5-A769-D50DA5B397B8}" type="datetimeFigureOut">
              <a:rPr lang="nl-NL" smtClean="0"/>
              <a:t>9-10-2023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4326AE3-E441-EEB0-5E91-04420CF26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DAFBDF6-60D2-AC00-FDF3-66B312411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EF78F-1500-4417-9F4F-0AC6362C28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0683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573EA42-0C99-E4F9-960E-C2E732A4D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111260D-B537-ABC0-235E-3A2F74AA9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5F68631-5774-9EA1-A1B7-1740380E4E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F78D6-4CC0-40D5-A769-D50DA5B397B8}" type="datetimeFigureOut">
              <a:rPr lang="nl-NL" smtClean="0"/>
              <a:t>9-10-2023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C3F89B9-D6FB-3000-C58B-10AEED95D2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6800A81-4200-D421-0E77-59A861C1FA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EF78F-1500-4417-9F4F-0AC6362C28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9486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Rectangle 13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28" name="Afbeelding 127" descr="Afbeelding met kleding, persoon, bloem, buitenshuis">
            <a:extLst>
              <a:ext uri="{FF2B5EF4-FFF2-40B4-BE49-F238E27FC236}">
                <a16:creationId xmlns:a16="http://schemas.microsoft.com/office/drawing/2014/main" id="{F6101EB0-C65D-144C-F6A7-253AC90ABB8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504412CC-2F8F-02D6-A7C0-F5C4A4E4CAD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350705" y="4732532"/>
            <a:ext cx="21094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16D3816-2FE1-77BE-5939-2ACEEEDA57E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350705" y="5063902"/>
            <a:ext cx="2000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E3CA7613-491A-3AE3-5BEF-09EE9332E85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350705" y="4401162"/>
            <a:ext cx="2000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309DAA4D-0E07-BD02-8E75-765BC9D071B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78277" y="5395272"/>
            <a:ext cx="21818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13492839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, buitenshuis, plant, groente&#10;&#10;Automatisch gegenereerde beschrijving">
            <a:extLst>
              <a:ext uri="{FF2B5EF4-FFF2-40B4-BE49-F238E27FC236}">
                <a16:creationId xmlns:a16="http://schemas.microsoft.com/office/drawing/2014/main" id="{578FB5AE-0BF6-CD98-C0C5-8F0136DA3E8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2605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, kleding&#10;&#10;Automatisch gegenereerde beschrijving">
            <a:extLst>
              <a:ext uri="{FF2B5EF4-FFF2-40B4-BE49-F238E27FC236}">
                <a16:creationId xmlns:a16="http://schemas.microsoft.com/office/drawing/2014/main" id="{3F5249EE-8960-AF49-F15A-7C850F94A9B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F3CDED7A-8761-EAD8-32CE-092D00C8A46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377050" y="1083986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31653A34-3986-0E8E-9E80-C1EA30D8E07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805218" y="1083985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0D8D1FA-DF1E-7BD3-DC27-17579716EB8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377050" y="1083986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41FE65D4-EEEE-23E8-38E1-7C724855F94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805218" y="1083985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7312717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, tulp, Vrouwentulp, lente&#10;&#10;Automatisch gegenereerde beschrijving">
            <a:extLst>
              <a:ext uri="{FF2B5EF4-FFF2-40B4-BE49-F238E27FC236}">
                <a16:creationId xmlns:a16="http://schemas.microsoft.com/office/drawing/2014/main" id="{6DFD86ED-6C9F-E7B4-793D-0E91AE59A1C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9639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, schermopname, brief, grafische vormgeving&#10;&#10;Automatisch gegenereerde beschrijving">
            <a:extLst>
              <a:ext uri="{FF2B5EF4-FFF2-40B4-BE49-F238E27FC236}">
                <a16:creationId xmlns:a16="http://schemas.microsoft.com/office/drawing/2014/main" id="{44689DCA-DD26-24AF-1DA4-9626F70AD57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09DEA072-204B-27DF-C96C-4F0E1F4D2E7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942483" y="3152001"/>
            <a:ext cx="4492043" cy="1990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25241805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, Graphics, grafische vormgeving, logo&#10;&#10;Automatisch gegenereerde beschrijving">
            <a:extLst>
              <a:ext uri="{FF2B5EF4-FFF2-40B4-BE49-F238E27FC236}">
                <a16:creationId xmlns:a16="http://schemas.microsoft.com/office/drawing/2014/main" id="{27744313-C20F-1932-6F91-C72BDE4F794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8560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, schermopname, handschrift, winter&#10;&#10;Automatisch gegenereerde beschrijving">
            <a:extLst>
              <a:ext uri="{FF2B5EF4-FFF2-40B4-BE49-F238E27FC236}">
                <a16:creationId xmlns:a16="http://schemas.microsoft.com/office/drawing/2014/main" id="{1917C98F-814D-EE22-E913-90938125D7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0557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ening, Kinderkunst, clipart, diagram&#10;&#10;Automatisch gegenereerde beschrijving">
            <a:extLst>
              <a:ext uri="{FF2B5EF4-FFF2-40B4-BE49-F238E27FC236}">
                <a16:creationId xmlns:a16="http://schemas.microsoft.com/office/drawing/2014/main" id="{E981D6D7-0FEC-6805-CE82-CD65150B144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49FEBC76-F43C-1713-CFF0-2A185D7513F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38800" y="1074933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B4F0BF9-71A5-3C3A-DC6D-1CBEF8AE5CA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666968" y="1074932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2041098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, buitenshuis, plant, kleding&#10;&#10;Automatisch gegenereerde beschrijving">
            <a:extLst>
              <a:ext uri="{FF2B5EF4-FFF2-40B4-BE49-F238E27FC236}">
                <a16:creationId xmlns:a16="http://schemas.microsoft.com/office/drawing/2014/main" id="{7A704625-4D65-218C-DFD9-92852F8C108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4425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, schermopname, diagram, Lettertype&#10;&#10;Automatisch gegenereerde beschrijving">
            <a:extLst>
              <a:ext uri="{FF2B5EF4-FFF2-40B4-BE49-F238E27FC236}">
                <a16:creationId xmlns:a16="http://schemas.microsoft.com/office/drawing/2014/main" id="{92D3AAC5-31FD-D733-7578-E5366AB9696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BB769BB7-D708-3734-2D04-D73F72ACEB9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377050" y="1083986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2FD599FE-E823-24C2-64CA-E53132CD1B8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805218" y="1083985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EBAEF4C1-8D99-D5F4-83DE-AD4F5B715FF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72767" y="1083986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2CF952E-368C-293B-4096-18E4A1F27B1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700935" y="1083985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24983225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bloem, plant, narcis, lente&#10;&#10;Automatisch gegenereerde beschrijving">
            <a:extLst>
              <a:ext uri="{FF2B5EF4-FFF2-40B4-BE49-F238E27FC236}">
                <a16:creationId xmlns:a16="http://schemas.microsoft.com/office/drawing/2014/main" id="{507B872F-6602-41B3-17F6-A1B49A17D30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4507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, schermopname, nummer, menu&#10;&#10;Automatisch gegenereerde beschrijving">
            <a:extLst>
              <a:ext uri="{FF2B5EF4-FFF2-40B4-BE49-F238E27FC236}">
                <a16:creationId xmlns:a16="http://schemas.microsoft.com/office/drawing/2014/main" id="{BCE5FE34-D17A-9716-23E0-41F7185A4DA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9627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Kinderkunst, Graphics, grafische vormgeving, cirkel&#10;&#10;Automatisch gegenereerde beschrijving">
            <a:extLst>
              <a:ext uri="{FF2B5EF4-FFF2-40B4-BE49-F238E27FC236}">
                <a16:creationId xmlns:a16="http://schemas.microsoft.com/office/drawing/2014/main" id="{2ABB76AD-6C68-F677-2B38-203D7C43224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4030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, kleding, peuter, Menselijk gezicht&#10;&#10;Automatisch gegenereerde beschrijving">
            <a:extLst>
              <a:ext uri="{FF2B5EF4-FFF2-40B4-BE49-F238E27FC236}">
                <a16:creationId xmlns:a16="http://schemas.microsoft.com/office/drawing/2014/main" id="{6299EF91-66F7-C7E6-5470-43F9F687FE5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0038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bloem, plant, baby, peuter&#10;&#10;Automatisch gegenereerde beschrijving">
            <a:extLst>
              <a:ext uri="{FF2B5EF4-FFF2-40B4-BE49-F238E27FC236}">
                <a16:creationId xmlns:a16="http://schemas.microsoft.com/office/drawing/2014/main" id="{18E7DEC3-AB08-4365-FB15-A3280C6A0F4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79653836-DD9A-BD75-C68A-2E18B8B098B9}"/>
              </a:ext>
            </a:extLst>
          </p:cNvPr>
          <p:cNvSpPr txBox="1"/>
          <p:nvPr/>
        </p:nvSpPr>
        <p:spPr>
          <a:xfrm>
            <a:off x="7377050" y="1083986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871B16BB-390A-DB50-A43A-3D5A97A5AE3A}"/>
              </a:ext>
            </a:extLst>
          </p:cNvPr>
          <p:cNvSpPr txBox="1"/>
          <p:nvPr/>
        </p:nvSpPr>
        <p:spPr>
          <a:xfrm>
            <a:off x="8805218" y="1083985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B3D5C373-3127-3516-BFC2-F94CFEB43B9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72767" y="1083986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86F73BF-D076-DA62-2570-D2C7DDD0AA1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700935" y="1083985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7C9B58AE-E73E-3C2B-B2C5-4195C139E80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58967" y="2364350"/>
            <a:ext cx="4492043" cy="1990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42540197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persoon, kleding, buitenshuis, bloem&#10;&#10;Automatisch gegenereerde beschrijving">
            <a:extLst>
              <a:ext uri="{FF2B5EF4-FFF2-40B4-BE49-F238E27FC236}">
                <a16:creationId xmlns:a16="http://schemas.microsoft.com/office/drawing/2014/main" id="{D58B0670-64A2-4546-E8E7-D1FDF56943E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2231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bloem, jongen, tekst, kleding&#10;&#10;Automatisch gegenereerde beschrijving">
            <a:extLst>
              <a:ext uri="{FF2B5EF4-FFF2-40B4-BE49-F238E27FC236}">
                <a16:creationId xmlns:a16="http://schemas.microsoft.com/office/drawing/2014/main" id="{C9A84821-D8F3-EBE9-6F6F-B6FF12D9944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6E01FD75-9492-7512-F748-2D88B3A9077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374803" y="1074932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606DDFB5-0DD3-5A3D-4CC6-5D5652EB5C5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802971" y="1074931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26657107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bloem, bloemblaadje, plant&#10;&#10;Automatisch gegenereerde beschrijving">
            <a:extLst>
              <a:ext uri="{FF2B5EF4-FFF2-40B4-BE49-F238E27FC236}">
                <a16:creationId xmlns:a16="http://schemas.microsoft.com/office/drawing/2014/main" id="{FBEC736D-D62A-D64A-F939-70111C8A7D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DDF012C9-E649-F9A9-C2E6-3FFBF9E2833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341578" y="1076214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B4F05321-A534-114D-1606-69DB7F8B8A2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769746" y="1076213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32638695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Kinderkunst, clipart, bloem, Graphics&#10;&#10;Automatisch gegenereerde beschrijving">
            <a:extLst>
              <a:ext uri="{FF2B5EF4-FFF2-40B4-BE49-F238E27FC236}">
                <a16:creationId xmlns:a16="http://schemas.microsoft.com/office/drawing/2014/main" id="{ACBB01E4-172A-7869-A154-320E7860E7F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4740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plant, buitenshuis, gras, tekst&#10;&#10;Automatisch gegenereerde beschrijving">
            <a:extLst>
              <a:ext uri="{FF2B5EF4-FFF2-40B4-BE49-F238E27FC236}">
                <a16:creationId xmlns:a16="http://schemas.microsoft.com/office/drawing/2014/main" id="{E71BD7D5-51C6-B397-6460-54088FFCBB0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0357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schermopname, tekst, diagram, ontwerp&#10;&#10;Automatisch gegenereerde beschrijving">
            <a:extLst>
              <a:ext uri="{FF2B5EF4-FFF2-40B4-BE49-F238E27FC236}">
                <a16:creationId xmlns:a16="http://schemas.microsoft.com/office/drawing/2014/main" id="{CFE0C50D-9FF0-01C4-F600-B0875E4C763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A0C92283-314F-ADF2-19CA-32F7636124D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72767" y="1083986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1B632E81-A260-9D29-059A-78629E22DC6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700935" y="1083985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77C19FC-10B7-DD40-83F9-402FB247CC5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364240" y="1083985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1FECDAC8-A5C1-7A0C-1E6C-C3B044F1C2C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792408" y="1083984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3077391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persoon, glimlach, kleding, Menselijk gezicht&#10;&#10;Automatisch gegenereerde beschrijving">
            <a:extLst>
              <a:ext uri="{FF2B5EF4-FFF2-40B4-BE49-F238E27FC236}">
                <a16:creationId xmlns:a16="http://schemas.microsoft.com/office/drawing/2014/main" id="{A1C838C4-B47A-BD2E-7A2E-DC31BFCFABE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718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, bloem, narcis, bloemblaadje&#10;&#10;Automatisch gegenereerde beschrijving">
            <a:extLst>
              <a:ext uri="{FF2B5EF4-FFF2-40B4-BE49-F238E27FC236}">
                <a16:creationId xmlns:a16="http://schemas.microsoft.com/office/drawing/2014/main" id="{FD538D86-F93C-218F-BEA9-2E9563443B0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6281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Kinderkunst, clipart, Graphics, tekening&#10;&#10;Automatisch gegenereerde beschrijving">
            <a:extLst>
              <a:ext uri="{FF2B5EF4-FFF2-40B4-BE49-F238E27FC236}">
                <a16:creationId xmlns:a16="http://schemas.microsoft.com/office/drawing/2014/main" id="{3E7BF95E-AD2E-F17D-72DB-E87DB44A350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630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, plant, bloemblaadje, bloem&#10;&#10;Automatisch gegenereerde beschrijving">
            <a:extLst>
              <a:ext uri="{FF2B5EF4-FFF2-40B4-BE49-F238E27FC236}">
                <a16:creationId xmlns:a16="http://schemas.microsoft.com/office/drawing/2014/main" id="{202D7079-2EDD-EA32-DBF0-A5F71C48460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6BFA9FA-5704-6B4E-5BFF-794A6021287D}"/>
              </a:ext>
            </a:extLst>
          </p:cNvPr>
          <p:cNvSpPr txBox="1"/>
          <p:nvPr/>
        </p:nvSpPr>
        <p:spPr>
          <a:xfrm>
            <a:off x="9350705" y="4401162"/>
            <a:ext cx="20008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100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F7A83228-C7FD-9803-AD45-E74113A9C5C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243735" y="2079867"/>
            <a:ext cx="23554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12838645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, schermopname, brief, Lettertype&#10;&#10;Automatisch gegenereerde beschrijving">
            <a:extLst>
              <a:ext uri="{FF2B5EF4-FFF2-40B4-BE49-F238E27FC236}">
                <a16:creationId xmlns:a16="http://schemas.microsoft.com/office/drawing/2014/main" id="{AB9504CA-AD2A-2C9E-4DF3-39344AF3040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68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, Graphics, grafische vormgeving, clipart&#10;&#10;Automatisch gegenereerde beschrijving">
            <a:extLst>
              <a:ext uri="{FF2B5EF4-FFF2-40B4-BE49-F238E27FC236}">
                <a16:creationId xmlns:a16="http://schemas.microsoft.com/office/drawing/2014/main" id="{34649527-E651-57D3-25EC-B64FDEB7429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906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, val, blad, esdoorn&#10;&#10;Automatisch gegenereerde beschrijving">
            <a:extLst>
              <a:ext uri="{FF2B5EF4-FFF2-40B4-BE49-F238E27FC236}">
                <a16:creationId xmlns:a16="http://schemas.microsoft.com/office/drawing/2014/main" id="{5D964742-3C2B-4959-CA2B-B5AAC3A821E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42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, schermopname, ontwerp, Rechthoek&#10;&#10;Automatisch gegenereerde beschrijving">
            <a:extLst>
              <a:ext uri="{FF2B5EF4-FFF2-40B4-BE49-F238E27FC236}">
                <a16:creationId xmlns:a16="http://schemas.microsoft.com/office/drawing/2014/main" id="{75EB341B-6351-4008-27FB-CA5857D9EA3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56942F2B-04B2-255E-D6D1-AD75FC10245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65961" y="1074933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DFA3E4A-05B8-F158-7DAC-18EC04D8ECB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694129" y="1074932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F465EDAA-BF70-4C47-87AC-BE25C02E327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402701" y="1074933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1B03A9DB-4653-7D5A-5090-966BE3825EE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830869" y="1074932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3812856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, buitenshuis, grond, persoon&#10;&#10;Automatisch gegenereerde beschrijving">
            <a:extLst>
              <a:ext uri="{FF2B5EF4-FFF2-40B4-BE49-F238E27FC236}">
                <a16:creationId xmlns:a16="http://schemas.microsoft.com/office/drawing/2014/main" id="{3FA4FFCC-3875-ADAB-6174-938B6FB68A8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992575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0</Words>
  <Application>Microsoft Office PowerPoint</Application>
  <PresentationFormat>Breedbeeld</PresentationFormat>
  <Paragraphs>0</Paragraphs>
  <Slides>30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Simone Visser</dc:creator>
  <cp:lastModifiedBy>Simone Visser</cp:lastModifiedBy>
  <cp:revision>4</cp:revision>
  <dcterms:created xsi:type="dcterms:W3CDTF">2023-10-09T07:48:23Z</dcterms:created>
  <dcterms:modified xsi:type="dcterms:W3CDTF">2023-10-09T08:36:07Z</dcterms:modified>
</cp:coreProperties>
</file>